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4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51" r:id="rId38"/>
    <p:sldId id="339" r:id="rId39"/>
    <p:sldId id="294" r:id="rId40"/>
    <p:sldId id="345" r:id="rId41"/>
    <p:sldId id="350" r:id="rId42"/>
    <p:sldId id="311" r:id="rId43"/>
    <p:sldId id="312" r:id="rId44"/>
    <p:sldId id="328" r:id="rId45"/>
    <p:sldId id="313" r:id="rId46"/>
    <p:sldId id="314" r:id="rId47"/>
    <p:sldId id="315" r:id="rId48"/>
    <p:sldId id="316" r:id="rId49"/>
    <p:sldId id="317" r:id="rId50"/>
    <p:sldId id="318" r:id="rId51"/>
    <p:sldId id="342" r:id="rId52"/>
    <p:sldId id="326" r:id="rId53"/>
    <p:sldId id="349" r:id="rId54"/>
    <p:sldId id="343" r:id="rId55"/>
    <p:sldId id="331" r:id="rId56"/>
    <p:sldId id="341" r:id="rId57"/>
    <p:sldId id="344" r:id="rId58"/>
    <p:sldId id="347" r:id="rId59"/>
    <p:sldId id="348" r:id="rId60"/>
    <p:sldId id="323" r:id="rId61"/>
    <p:sldId id="308" r:id="rId62"/>
    <p:sldId id="336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57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gif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1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hyperlink" Target="https://lpsoares.github.io/Renderizador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475488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30438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z)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framebuffer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depth buffer (z-buffer) armazena profundidade (16 a 32 bits)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-1 e </a:t>
                </a:r>
                <a:r>
                  <a:rPr lang="pt-BR" dirty="0" err="1"/>
                  <a:t>Z</a:t>
                </a:r>
                <a:r>
                  <a:rPr lang="pt-BR" dirty="0"/>
                  <a:t>-Buffer = 0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1 e </a:t>
                </a:r>
                <a:r>
                  <a:rPr lang="pt-BR" dirty="0" err="1"/>
                  <a:t>Z</a:t>
                </a:r>
                <a:r>
                  <a:rPr lang="pt-BR" dirty="0"/>
                  <a:t>-Buffer = 1  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777" y="2982822"/>
                <a:ext cx="2753075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7" y="2460956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que é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 e </a:t>
                </a:r>
                <a:r>
                  <a:rPr lang="pt-BR" dirty="0" err="1"/>
                  <a:t>Z</a:t>
                </a:r>
                <a:r>
                  <a:rPr lang="pt-BR" dirty="0"/>
                  <a:t>-Buffer = ~0.5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~0.5 e </a:t>
                </a:r>
                <a:r>
                  <a:rPr lang="pt-BR" dirty="0" err="1"/>
                  <a:t>Z</a:t>
                </a:r>
                <a:r>
                  <a:rPr lang="pt-BR" dirty="0"/>
                  <a:t>-Buffer = ~0.75  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285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~0.8 e </a:t>
                </a:r>
                <a:r>
                  <a:rPr lang="pt-BR" dirty="0" err="1"/>
                  <a:t>Z</a:t>
                </a:r>
                <a:r>
                  <a:rPr lang="pt-BR" dirty="0"/>
                  <a:t>-Buffer = ~0.9</a:t>
                </a:r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Z = ~0.98 e </a:t>
                </a:r>
                <a:r>
                  <a:rPr lang="pt-BR" dirty="0" err="1"/>
                  <a:t>Z</a:t>
                </a:r>
                <a:r>
                  <a:rPr lang="pt-BR" dirty="0"/>
                  <a:t>-Buffer = ~0.99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5111" y="2982821"/>
                <a:ext cx="3089367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0D8C1C8-F34D-CCC3-5BAE-C94F533D7B3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812137" y="5309145"/>
            <a:ext cx="7415092" cy="32636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ADFDB2B-15DC-FFB7-0006-01A9EE5DCB8C}"/>
              </a:ext>
            </a:extLst>
          </p:cNvPr>
          <p:cNvSpPr txBox="1"/>
          <p:nvPr/>
        </p:nvSpPr>
        <p:spPr>
          <a:xfrm>
            <a:off x="551799" y="5267974"/>
            <a:ext cx="458614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log: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  <p:bldP spid="1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53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SFColor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diffuseColor</a:t>
            </a:r>
            <a:r>
              <a:rPr lang="pt-BR" b="1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2608</TotalTime>
  <Words>2146</Words>
  <Application>Microsoft Macintosh PowerPoint</Application>
  <PresentationFormat>On-screen Show (16:10)</PresentationFormat>
  <Paragraphs>607</Paragraphs>
  <Slides>61</Slides>
  <Notes>49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61</vt:i4>
      </vt:variant>
    </vt:vector>
  </HeadingPairs>
  <TitlesOfParts>
    <vt:vector size="69" baseType="lpstr">
      <vt:lpstr>Arial</vt:lpstr>
      <vt:lpstr>Calibri</vt:lpstr>
      <vt:lpstr>Cambria Math</vt:lpstr>
      <vt:lpstr>Consolas</vt:lpstr>
      <vt:lpstr>Gudea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38</cp:revision>
  <dcterms:modified xsi:type="dcterms:W3CDTF">2023-04-13T00:14:52Z</dcterms:modified>
</cp:coreProperties>
</file>